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7" r:id="rId3"/>
    <p:sldId id="258" r:id="rId4"/>
    <p:sldId id="305" r:id="rId5"/>
    <p:sldId id="260" r:id="rId6"/>
    <p:sldId id="261" r:id="rId7"/>
    <p:sldId id="262" r:id="rId8"/>
    <p:sldId id="263" r:id="rId9"/>
    <p:sldId id="306" r:id="rId10"/>
    <p:sldId id="307" r:id="rId11"/>
  </p:sldIdLst>
  <p:sldSz cx="9144000" cy="5143500" type="screen16x9"/>
  <p:notesSz cx="6858000" cy="9144000"/>
  <p:embeddedFontLst>
    <p:embeddedFont>
      <p:font typeface="Montserrat ExtraLight" panose="020B0604020202020204" charset="-52"/>
      <p:regular r:id="rId13"/>
      <p:bold r:id="rId14"/>
      <p:italic r:id="rId15"/>
      <p:boldItalic r:id="rId16"/>
    </p:embeddedFont>
    <p:embeddedFont>
      <p:font typeface="Bahnschrift" panose="020B0502040204020203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 ExtraBold" panose="020B0604020202020204" charset="-52"/>
      <p:bold r:id="rId23"/>
      <p:boldItalic r:id="rId24"/>
    </p:embeddedFont>
    <p:embeddedFont>
      <p:font typeface="Montserrat" panose="020B0604020202020204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22B8FF-2560-4293-81F1-5C146BA1F965}">
  <a:tblStyle styleId="{E422B8FF-2560-4293-81F1-5C146BA1F9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974" autoAdjust="0"/>
  </p:normalViewPr>
  <p:slideViewPr>
    <p:cSldViewPr snapToGrid="0">
      <p:cViewPr varScale="1">
        <p:scale>
          <a:sx n="72" d="100"/>
          <a:sy n="72" d="100"/>
        </p:scale>
        <p:origin x="16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6219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428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17879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Увод 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Дипломният проект представя създаването на адаптивен уебсайт за училищен клуб с помощта на CSS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фреймуърка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Затова е важно уебсайтовете да са добре направени и адаптивни, за да отговарят на нуждите на различни потребители.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2849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Описание: Представяне(На разработен сайт за училищен клуб)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Представяне(На разработен сайт за училищен клуб)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Самата разработка на сайта е по-скоро шаблон(на идея за клуб по програмиране).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 да заработи едно приложение напълно, трябва да се изградят още различни елементи освен основната му част.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1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Структура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Възможностите 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 приложение на разработения шаблон са разнообразни – той може да бъде използван за създаване на уебсайтове за различни училищни клубове, ученически организации или курсове.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Сайта е структуриран във няколко секции. 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Началната страница представя клубовете по интереси и езиците, които се изучават и използват.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секцията „За нас“ давам информация за различните курсове и проекти, които се провеждат – като разработка на уеб и мобилни приложения, създаване на игри, алгоритми и роботика. 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 секцията „Контакти“ съм включила контактна информация и форма за обратна връзка, така че всеки да може лесно да се свърже с нас и да зададе въпроси по интересуващи  го теми.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95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bg-BG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Триадата 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HTML,CSS, JavaScript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Уеб страниците, които ползваме всеки ден, се изграждат с помощта на три основни технологии – HTML, CSS и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HTML описва структурата на съдържанието чрез тагове, CSS придава стил и визия, 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придава динамика и интерактивност. Тази “триада на уеб разработката” е в основата на съвременните, адаптивни и функционални сайтове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64333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Фреймуъркът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 цялостна библиотека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създадена с цел да улесни разработчиците в изграждането на красиви и  лесни мобилно-оптимизирани уеб приложения.</a:t>
            </a:r>
          </a:p>
          <a:p>
            <a:pPr marL="158750" indent="0">
              <a:buNone/>
            </a:pPr>
            <a:endParaRPr lang="bg-BG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37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Мрежова система на </a:t>
            </a:r>
            <a:r>
              <a:rPr lang="en-GB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най-силните страни на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е неговата мрежова система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която е изградена върху технологията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Flexbox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Тази система използва три основни елемента – контейнери, редове и колони – за да създаде адаптивен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responsive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дизайн, който се променя динамично според размера на екрана. 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871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Реализация на Адаптивност 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основните ми цели беше сайтът да изглежда добре и да работи коректно на всякакви устройства – от мобилни телефони до големи монитори. За да постигна това, използвах адаптивния дизайн на </a:t>
            </a: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който автоматично пренарежда съдържанието според размера на екрана.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671570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Разработката на проекта ми помогна да натрупам опит и да осъзная значението на адаптивния дизайн и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Създаденият шаблон е полезна база за бъдещи проекти и  уеб приложения</a:t>
            </a:r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778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85126" y="897553"/>
            <a:ext cx="4593291" cy="595748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1200" dirty="0">
                <a:latin typeface="Bahnschrift" panose="020B0502040204020203" pitchFamily="34" charset="0"/>
              </a:rPr>
              <a:t>Държавен зрелостен изпит за придобиване на трета степен на професионална квалификация – част по теория на професията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по професия код 481030 „Приложен програмист“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специалност код 4810301 „Приложно програмиране“</a:t>
            </a:r>
            <a:endParaRPr sz="12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603446" y="3705651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bg-BG" dirty="0" smtClean="0">
                <a:latin typeface="Bahnschrift" panose="020B0502040204020203" pitchFamily="34" charset="0"/>
              </a:rPr>
              <a:t>ДИПЛОМАНТ:</a:t>
            </a:r>
            <a:endParaRPr lang="bg-BG" dirty="0">
              <a:latin typeface="Bahnschrift" panose="020B0502040204020203" pitchFamily="34" charset="0"/>
            </a:endParaRPr>
          </a:p>
          <a:p>
            <a:pPr algn="r"/>
            <a:r>
              <a:rPr lang="bg-BG" dirty="0">
                <a:latin typeface="Bahnschrift" panose="020B0502040204020203" pitchFamily="34" charset="0"/>
              </a:rPr>
              <a:t> Велизара Сариева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17179" y="1926973"/>
            <a:ext cx="4441867" cy="134500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bg-BG" sz="1400" dirty="0">
                <a:latin typeface="Bahnschrift" panose="020B0502040204020203" pitchFamily="34" charset="0"/>
              </a:rPr>
              <a:t>Тема: </a:t>
            </a:r>
            <a:r>
              <a:rPr lang="en-US" sz="1400" dirty="0" smtClean="0">
                <a:latin typeface="Bahnschrift" panose="020B0502040204020203" pitchFamily="34" charset="0"/>
              </a:rPr>
              <a:t>,,</a:t>
            </a:r>
            <a:r>
              <a:rPr lang="ru-RU" sz="1400" dirty="0" smtClean="0">
                <a:latin typeface="Bahnschrift" panose="020B0502040204020203" pitchFamily="34" charset="0"/>
              </a:rPr>
              <a:t>Адаптивно </a:t>
            </a:r>
            <a:r>
              <a:rPr lang="ru-RU" sz="1400" dirty="0" err="1" smtClean="0">
                <a:latin typeface="Bahnschrift" panose="020B0502040204020203" pitchFamily="34" charset="0"/>
              </a:rPr>
              <a:t>уформление</a:t>
            </a:r>
            <a:r>
              <a:rPr lang="ru-RU" sz="1400" dirty="0" smtClean="0">
                <a:latin typeface="Bahnschrift" panose="020B0502040204020203" pitchFamily="34" charset="0"/>
              </a:rPr>
              <a:t> на </a:t>
            </a:r>
            <a:r>
              <a:rPr lang="ru-RU" sz="1400" dirty="0" err="1" smtClean="0">
                <a:latin typeface="Bahnschrift" panose="020B0502040204020203" pitchFamily="34" charset="0"/>
              </a:rPr>
              <a:t>уеб</a:t>
            </a:r>
            <a:r>
              <a:rPr lang="ru-RU" sz="1400" dirty="0" smtClean="0">
                <a:latin typeface="Bahnschrift" panose="020B0502040204020203" pitchFamily="34" charset="0"/>
              </a:rPr>
              <a:t> </a:t>
            </a:r>
            <a:r>
              <a:rPr lang="ru-RU" sz="1400" dirty="0" err="1" smtClean="0">
                <a:latin typeface="Bahnschrift" panose="020B0502040204020203" pitchFamily="34" charset="0"/>
              </a:rPr>
              <a:t>страници</a:t>
            </a:r>
            <a:r>
              <a:rPr lang="ru-RU" sz="1400" dirty="0" smtClean="0">
                <a:latin typeface="Bahnschrift" panose="020B0502040204020203" pitchFamily="34" charset="0"/>
              </a:rPr>
              <a:t> с </a:t>
            </a:r>
            <a:r>
              <a:rPr lang="en-US" sz="1400" dirty="0" smtClean="0">
                <a:latin typeface="Bahnschrift" panose="020B0502040204020203" pitchFamily="34" charset="0"/>
              </a:rPr>
              <a:t>Bootstrap”</a:t>
            </a:r>
            <a:r>
              <a:rPr lang="bg-BG" sz="1400" dirty="0">
                <a:latin typeface="Bahnschrift" panose="020B0502040204020203" pitchFamily="34" charset="0"/>
                <a:ea typeface="Calibri" panose="020F0502020204030204" pitchFamily="34" charset="0"/>
              </a:rPr>
              <a:t/>
            </a:r>
            <a:br>
              <a:rPr lang="bg-BG" sz="1400" dirty="0">
                <a:latin typeface="Bahnschrift" panose="020B0502040204020203" pitchFamily="34" charset="0"/>
                <a:ea typeface="Calibri" panose="020F0502020204030204" pitchFamily="34" charset="0"/>
              </a:rPr>
            </a:br>
            <a:endParaRPr sz="1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983828" y="186128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3" y="263136"/>
            <a:ext cx="1118331" cy="11183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866058" y="2076472"/>
            <a:ext cx="5600446" cy="941400"/>
          </a:xfrm>
        </p:spPr>
        <p:txBody>
          <a:bodyPr/>
          <a:lstStyle/>
          <a:p>
            <a:r>
              <a:rPr lang="bg-BG" dirty="0" smtClean="0"/>
              <a:t>Благодаря, Ви за вниманието!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820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453" y="1573618"/>
            <a:ext cx="5102354" cy="27432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12651" y="221360"/>
            <a:ext cx="4609329" cy="4562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bg-BG" dirty="0" smtClean="0"/>
              <a:t>Структура на уебсайта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1" y="1521368"/>
            <a:ext cx="6045565" cy="31649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579" y="415457"/>
            <a:ext cx="4566300" cy="15850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579" y="2286799"/>
            <a:ext cx="4566300" cy="25484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892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818626" y="470742"/>
            <a:ext cx="5475308" cy="464700"/>
          </a:xfrm>
        </p:spPr>
        <p:txBody>
          <a:bodyPr/>
          <a:lstStyle/>
          <a:p>
            <a:r>
              <a:rPr lang="bg-BG" sz="1800" b="1" dirty="0" smtClean="0"/>
              <a:t>Триадата </a:t>
            </a:r>
            <a:r>
              <a:rPr lang="en-US" sz="1800" b="1" dirty="0" smtClean="0"/>
              <a:t>HTML, CSS, </a:t>
            </a:r>
            <a:r>
              <a:rPr lang="bg-BG" sz="1800" b="1" dirty="0" smtClean="0"/>
              <a:t>И </a:t>
            </a:r>
            <a:r>
              <a:rPr lang="en-US" sz="1800" b="1" dirty="0" smtClean="0"/>
              <a:t>JavaScript</a:t>
            </a:r>
            <a:endParaRPr lang="bg-BG" sz="1800" b="1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3"/>
          <a:srcRect t="14067"/>
          <a:stretch/>
        </p:blipFill>
        <p:spPr>
          <a:xfrm>
            <a:off x="1605135" y="1381466"/>
            <a:ext cx="6183712" cy="1925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96268" cy="5143500"/>
          </a:xfrm>
          <a:prstGeom prst="rect">
            <a:avLst/>
          </a:prstGeom>
        </p:spPr>
      </p:pic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21876" y="3865252"/>
            <a:ext cx="2770094" cy="652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 smtClean="0"/>
              <a:t>Фреймуъркът</a:t>
            </a:r>
            <a:r>
              <a:rPr lang="bg-BG" dirty="0" smtClean="0"/>
              <a:t> </a:t>
            </a:r>
            <a:r>
              <a:rPr lang="en-US" dirty="0" smtClean="0"/>
              <a:t>Bootstrap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43852" y="28166"/>
            <a:ext cx="4397905" cy="52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Мрежова система на </a:t>
            </a:r>
            <a:r>
              <a:rPr lang="en-US" sz="1600" dirty="0" smtClean="0"/>
              <a:t>Bootstrap</a:t>
            </a:r>
            <a:endParaRPr sz="1600" dirty="0">
              <a:solidFill>
                <a:schemeClr val="accent1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053"/>
            <a:ext cx="9144000" cy="4629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591654" y="2504069"/>
            <a:ext cx="3743120" cy="916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Реализация и адаптивност</a:t>
            </a:r>
            <a:endParaRPr sz="16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587"/>
            <a:ext cx="5381145" cy="4039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550372" y="515252"/>
            <a:ext cx="4593949" cy="864080"/>
          </a:xfrm>
        </p:spPr>
        <p:txBody>
          <a:bodyPr/>
          <a:lstStyle/>
          <a:p>
            <a:r>
              <a:rPr lang="bg-BG" sz="1600" dirty="0" smtClean="0"/>
              <a:t>Заключение</a:t>
            </a:r>
            <a:endParaRPr lang="bg-BG" sz="1600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65" y="947292"/>
            <a:ext cx="3998856" cy="39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700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421</Words>
  <Application>Microsoft Office PowerPoint</Application>
  <PresentationFormat>On-screen Show (16:9)</PresentationFormat>
  <Paragraphs>35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Montserrat ExtraLight</vt:lpstr>
      <vt:lpstr>Bahnschrift</vt:lpstr>
      <vt:lpstr>Calibri</vt:lpstr>
      <vt:lpstr>Montserrat ExtraBold</vt:lpstr>
      <vt:lpstr>Montserrat</vt:lpstr>
      <vt:lpstr>Arial</vt:lpstr>
      <vt:lpstr>Futuristic Background by Slidesgo</vt:lpstr>
      <vt:lpstr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vt:lpstr>
      <vt:lpstr>PowerPoint Presentation</vt:lpstr>
      <vt:lpstr>PowerPoint Presentation</vt:lpstr>
      <vt:lpstr>Структура на уебсайта</vt:lpstr>
      <vt:lpstr>PowerPoint Presentation</vt:lpstr>
      <vt:lpstr>PowerPoint Presentation</vt:lpstr>
      <vt:lpstr>Мрежова система на Bootstrap</vt:lpstr>
      <vt:lpstr>Реализация и адаптивност</vt:lpstr>
      <vt:lpstr>Заключение</vt:lpstr>
      <vt:lpstr>Благодаря,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dc:title>
  <dc:creator>Admin</dc:creator>
  <cp:lastModifiedBy>Georgi Borikov</cp:lastModifiedBy>
  <cp:revision>13</cp:revision>
  <dcterms:modified xsi:type="dcterms:W3CDTF">2025-05-21T11:04:25Z</dcterms:modified>
</cp:coreProperties>
</file>